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17" r:id="rId2"/>
    <p:sldId id="597" r:id="rId3"/>
    <p:sldId id="579" r:id="rId4"/>
    <p:sldId id="580" r:id="rId5"/>
    <p:sldId id="445" r:id="rId6"/>
    <p:sldId id="473" r:id="rId7"/>
    <p:sldId id="45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00"/>
    <a:srgbClr val="0000CC"/>
    <a:srgbClr val="009900"/>
    <a:srgbClr val="FFFF99"/>
    <a:srgbClr val="33CC33"/>
    <a:srgbClr val="FF3399"/>
    <a:srgbClr val="008000"/>
    <a:srgbClr val="0CE2E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88810" autoAdjust="0"/>
  </p:normalViewPr>
  <p:slideViewPr>
    <p:cSldViewPr>
      <p:cViewPr>
        <p:scale>
          <a:sx n="80" d="100"/>
          <a:sy n="80" d="100"/>
        </p:scale>
        <p:origin x="-115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Tập tin:Trương Định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-2"/>
            <a:ext cx="4191000" cy="515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-19050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UTM Avo" pitchFamily="18" charset="0"/>
              </a:rPr>
              <a:t>- Trương Công Định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UTM Avo" pitchFamily="18" charset="0"/>
              </a:rPr>
              <a:t>- Trương Đăng Định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CC00"/>
                </a:solidFill>
                <a:latin typeface="UTM Avo" pitchFamily="18" charset="0"/>
              </a:rPr>
              <a:t>- Sinh tại Quảng Ngãi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UTM Avo" pitchFamily="18" charset="0"/>
              </a:rPr>
              <a:t>- Là một lãnh tụ nghĩa quân chống Pháp giai đoạn 1859 – 1864, thời vua Tự Đức. </a:t>
            </a:r>
            <a:endParaRPr lang="en-US" sz="3200">
              <a:solidFill>
                <a:srgbClr val="0000CC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305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540" r="2338" b="3261"/>
          <a:stretch/>
        </p:blipFill>
        <p:spPr>
          <a:xfrm>
            <a:off x="-29687" y="2721"/>
            <a:ext cx="9173688" cy="514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2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7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3" name="chimes.wav"/>
          </p:stSnd>
        </p:sndAc>
      </p:transition>
    </mc:Choice>
    <mc:Fallback xmlns="">
      <p:transition spd="slow">
        <p:diamond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2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200" y="104404"/>
            <a:ext cx="4343400" cy="2010146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Triều đình 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kí hòa 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ước với Pháp 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và 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lệnh cho 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ông giải tán lực lượng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04404"/>
            <a:ext cx="4343400" cy="2010146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Nhân dân suy tôn ông là “Bình Tây Đ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ại Nguyên Soái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0300" y="2571750"/>
            <a:ext cx="4343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UTM Avo" pitchFamily="18" charset="0"/>
              </a:rPr>
              <a:t>TRƯƠNG ĐỊNH</a:t>
            </a:r>
            <a:endParaRPr lang="en-US" sz="3200" b="1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68" y="3957822"/>
            <a:ext cx="8912431" cy="1005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Quyết tâm chống lệnh vua để ở lại cùng nhân dân đánh giặc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7900" y="2114550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69626" y="2120735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1050" y="348615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1847" y="-95250"/>
            <a:ext cx="3547753" cy="10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Dặn dò</a:t>
            </a:r>
            <a:endParaRPr lang="en-US" sz="4800" b="1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UTM Avo" pitchFamily="18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8593"/>
            <a:ext cx="87630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 </a:t>
            </a:r>
            <a:r>
              <a:rPr lang="en-US" sz="3400" smtClean="0">
                <a:latin typeface="UTM Avo" pitchFamily="18" charset="0"/>
              </a:rPr>
              <a:t>Học thuộc ghi nhớ (SGK/5).</a:t>
            </a:r>
          </a:p>
          <a:p>
            <a:pPr algn="just">
              <a:lnSpc>
                <a:spcPct val="18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 </a:t>
            </a:r>
            <a:r>
              <a:rPr lang="en-US" sz="3400" smtClean="0">
                <a:latin typeface="UTM Avo" pitchFamily="18" charset="0"/>
              </a:rPr>
              <a:t>Tìm </a:t>
            </a:r>
            <a:r>
              <a:rPr lang="en-US" sz="3400">
                <a:latin typeface="UTM Avo" pitchFamily="18" charset="0"/>
              </a:rPr>
              <a:t>hiểu thêm về Trương </a:t>
            </a:r>
            <a:r>
              <a:rPr lang="en-US" sz="3400" smtClean="0">
                <a:latin typeface="UTM Avo" pitchFamily="18" charset="0"/>
              </a:rPr>
              <a:t>Định.</a:t>
            </a:r>
            <a:endParaRPr lang="en-US" sz="3400">
              <a:latin typeface="UTM Avo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 </a:t>
            </a:r>
            <a:r>
              <a:rPr lang="en-US" sz="3400" smtClean="0">
                <a:latin typeface="UTM Avo" pitchFamily="18" charset="0"/>
              </a:rPr>
              <a:t>Chuẩn bị : Nguyễn </a:t>
            </a:r>
            <a:r>
              <a:rPr lang="en-US" sz="3400">
                <a:latin typeface="UTM Avo" pitchFamily="18" charset="0"/>
              </a:rPr>
              <a:t>Trường Tộ mong muốn canh tân đất nước.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8593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430" y="3252787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389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750703" y="305906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116</Words>
  <Application>Microsoft Office PowerPoint</Application>
  <PresentationFormat>On-screen Show (16:9)</PresentationFormat>
  <Paragraphs>15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Tây Đại Nguyên Soái Trương Định</dc:title>
  <dc:creator>ASUS;Phương Thảo</dc:creator>
  <cp:lastModifiedBy>Admin</cp:lastModifiedBy>
  <cp:revision>418</cp:revision>
  <dcterms:created xsi:type="dcterms:W3CDTF">2014-09-16T11:54:17Z</dcterms:created>
  <dcterms:modified xsi:type="dcterms:W3CDTF">2017-10-02T14:24:23Z</dcterms:modified>
  <cp:category>Lịch sử</cp:category>
</cp:coreProperties>
</file>